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UGC </a:t>
          </a:r>
        </a:p>
        <a:p>
          <a:r>
            <a:rPr lang="en-US" dirty="0" smtClean="0"/>
            <a:t>Blizzard Watches **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Watches **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strike="sngStrike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</a:t>
            </a:r>
            <a:r>
              <a:rPr lang="en-US" sz="4000" dirty="0" smtClean="0"/>
              <a:t>Topeka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</a:t>
            </a:r>
            <a:r>
              <a:rPr lang="en-US" dirty="0" smtClean="0"/>
              <a:t>’s </a:t>
            </a:r>
            <a:r>
              <a:rPr lang="en-US" dirty="0" smtClean="0"/>
              <a:t>TORs 2008-2017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41159073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71% (51%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28% (24% </a:t>
                      </a:r>
                      <a:r>
                        <a:rPr lang="en-US" dirty="0" smtClean="0"/>
                        <a:t>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78.7 </a:t>
                      </a:r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backfilled.</a:t>
            </a:r>
          </a:p>
          <a:p>
            <a:r>
              <a:rPr lang="en-US" dirty="0" smtClean="0"/>
              <a:t>TWX is backfilling 1994!</a:t>
            </a:r>
            <a:endParaRPr lang="en-US" dirty="0" smtClean="0"/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851197"/>
            <a:ext cx="7715214" cy="4150633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219200"/>
            <a:ext cx="7162795" cy="557106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~200 Plot Types</a:t>
            </a:r>
            <a:br>
              <a:rPr lang="en-US" dirty="0" smtClean="0"/>
            </a:br>
            <a:r>
              <a:rPr lang="en-US" dirty="0" smtClean="0"/>
              <a:t>Almost all work for Nebraska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8" cy="3028948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8" cy="302894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9" cy="6072981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2001, working on going back to 1996)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/ SPC Outlooks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5" cy="512047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Blizzard Watch discontinued for 2017-2018 winter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7705</TotalTime>
  <Words>1599</Words>
  <Application>Microsoft Office PowerPoint</Application>
  <PresentationFormat>On-screen Show (4:3)</PresentationFormat>
  <Paragraphs>310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Topeka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TOP’s TORs 2008-2017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Nebraska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267</cp:revision>
  <dcterms:created xsi:type="dcterms:W3CDTF">2011-03-15T14:09:51Z</dcterms:created>
  <dcterms:modified xsi:type="dcterms:W3CDTF">2018-04-02T17:49:12Z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